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tte de Laat" userId="15de91df-583f-4d70-b778-ea26560819e4" providerId="ADAL" clId="{C835492F-8CC1-4A52-B64D-34A33AFEFEE9}"/>
    <pc:docChg chg="modSld">
      <pc:chgData name="Lotte de Laat" userId="15de91df-583f-4d70-b778-ea26560819e4" providerId="ADAL" clId="{C835492F-8CC1-4A52-B64D-34A33AFEFEE9}" dt="2023-10-10T14:36:19.106" v="19" actId="1076"/>
      <pc:docMkLst>
        <pc:docMk/>
      </pc:docMkLst>
      <pc:sldChg chg="modSp mod">
        <pc:chgData name="Lotte de Laat" userId="15de91df-583f-4d70-b778-ea26560819e4" providerId="ADAL" clId="{C835492F-8CC1-4A52-B64D-34A33AFEFEE9}" dt="2023-10-10T14:35:48.135" v="9" actId="1076"/>
        <pc:sldMkLst>
          <pc:docMk/>
          <pc:sldMk cId="3353756484" sldId="258"/>
        </pc:sldMkLst>
        <pc:spChg chg="mod">
          <ac:chgData name="Lotte de Laat" userId="15de91df-583f-4d70-b778-ea26560819e4" providerId="ADAL" clId="{C835492F-8CC1-4A52-B64D-34A33AFEFEE9}" dt="2023-10-10T14:35:48.135" v="9" actId="1076"/>
          <ac:spMkLst>
            <pc:docMk/>
            <pc:sldMk cId="3353756484" sldId="258"/>
            <ac:spMk id="2" creationId="{9504EF2A-56F7-CE70-2AEC-159AA3DE5284}"/>
          </ac:spMkLst>
        </pc:spChg>
        <pc:spChg chg="mod">
          <ac:chgData name="Lotte de Laat" userId="15de91df-583f-4d70-b778-ea26560819e4" providerId="ADAL" clId="{C835492F-8CC1-4A52-B64D-34A33AFEFEE9}" dt="2023-10-10T14:35:46.284" v="8" actId="1076"/>
          <ac:spMkLst>
            <pc:docMk/>
            <pc:sldMk cId="3353756484" sldId="258"/>
            <ac:spMk id="6" creationId="{04661411-941B-5BA0-0B4D-9BFBA748D0C3}"/>
          </ac:spMkLst>
        </pc:spChg>
      </pc:sldChg>
      <pc:sldChg chg="addSp modSp mod">
        <pc:chgData name="Lotte de Laat" userId="15de91df-583f-4d70-b778-ea26560819e4" providerId="ADAL" clId="{C835492F-8CC1-4A52-B64D-34A33AFEFEE9}" dt="2023-10-10T14:36:19.106" v="19" actId="1076"/>
        <pc:sldMkLst>
          <pc:docMk/>
          <pc:sldMk cId="2009685431" sldId="259"/>
        </pc:sldMkLst>
        <pc:spChg chg="mod">
          <ac:chgData name="Lotte de Laat" userId="15de91df-583f-4d70-b778-ea26560819e4" providerId="ADAL" clId="{C835492F-8CC1-4A52-B64D-34A33AFEFEE9}" dt="2023-10-10T14:36:06.606" v="13" actId="1076"/>
          <ac:spMkLst>
            <pc:docMk/>
            <pc:sldMk cId="2009685431" sldId="259"/>
            <ac:spMk id="2" creationId="{77D144BD-9DBD-091A-30D6-1BC86EB3522E}"/>
          </ac:spMkLst>
        </pc:spChg>
        <pc:spChg chg="add mod">
          <ac:chgData name="Lotte de Laat" userId="15de91df-583f-4d70-b778-ea26560819e4" providerId="ADAL" clId="{C835492F-8CC1-4A52-B64D-34A33AFEFEE9}" dt="2023-10-10T14:36:17.238" v="18" actId="1076"/>
          <ac:spMkLst>
            <pc:docMk/>
            <pc:sldMk cId="2009685431" sldId="259"/>
            <ac:spMk id="5" creationId="{F89C4B89-49D0-8952-BE5B-F81CF0E386AE}"/>
          </ac:spMkLst>
        </pc:spChg>
        <pc:spChg chg="mod">
          <ac:chgData name="Lotte de Laat" userId="15de91df-583f-4d70-b778-ea26560819e4" providerId="ADAL" clId="{C835492F-8CC1-4A52-B64D-34A33AFEFEE9}" dt="2023-10-10T14:36:19.106" v="19" actId="1076"/>
          <ac:spMkLst>
            <pc:docMk/>
            <pc:sldMk cId="2009685431" sldId="259"/>
            <ac:spMk id="6" creationId="{879E208B-26EF-5468-3426-149ADC270C0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93406-1287-96CA-15E0-CFBE6CEB4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E72EA2B-206F-AF31-3CDE-1DF4DCC1B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629AAD-D6BD-B25A-C704-0DFC76E44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E3C4C0-CA11-326B-45F6-0FC295694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291096-F315-D228-E88F-49716C83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3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B0BA59-B3CE-EA82-CF33-002BCAF3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B1D824-30AE-A5FD-0C29-6B2C1C50C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5A9A6E-85E2-3A0E-8BB6-9651A7F99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CC597D-98E4-B6EF-A7B4-E27A2AA2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C5F51B-CD8C-3B80-717D-DE8D953A4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556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C44301A-C661-06AA-FF1B-3A998FCF28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8EB4CA6-E6BE-B9A8-28ED-F4E2EA8EC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0A85B9-CE3F-8466-64B1-1B5A02C60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BC9164-EAAD-5A06-A3C3-87F690191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CD8A41-D9C6-F242-519D-ACE618A8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95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79D3D1-3747-DF2A-9CFB-AC9D080A5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F37562-C381-406A-9C04-0BEEB8D68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672A7C-E10E-DA20-3BC8-3819474F2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4B394E-F296-A1B6-C91C-375D1103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6E49C3-46AF-8677-1E8D-69D0DBC2F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80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EA637-F2FB-739D-1BEC-46D42002C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63248C-547E-B11E-2E98-7D791B59D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A54EA5-7136-B51B-F1CD-9DC960CD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390E05-44DE-EB05-FE77-157A3CAA4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33B6B6-90C0-A4CA-D53A-341981CD4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22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43F95-9849-0CA3-6A18-32BFE460D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D07645-DDD3-8A12-E8A4-8EEDA8E93B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D647877-72A7-CF15-7036-DE7FD4B99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340D12-55ED-7D96-5799-933E4709F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BDAEA8D-5D42-F0B4-3C26-7DFF5C400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58C53D1-E4A6-AEB0-CD47-D54169F4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39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62B19-14F0-EF06-A659-A40EB59D6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307159-11C7-106D-F140-22EFC3E3F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2301BC5-E352-FBC0-23A8-AA237D7CC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889C610-8E2C-AE23-F568-D73BEC236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0061107-CF7D-AB63-7531-50DD42612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C099E4A-722A-8F4E-D21C-3C1F3360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8017A6D-610B-3E08-4C49-2870E98F3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5A14A6C-351E-BA8F-0110-6A9EDE6B1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845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7F480D-28EC-ADA1-8873-0D1DAC73C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9FD9C1F-99E1-A96F-6E25-18C4DE66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FB10F31-4B7C-CC7C-5527-2780EC4B2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DF98EE1-2377-0850-FC89-AFD1CBFD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340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997217A-827E-A07F-413C-011FF1F51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150D88E-4D4B-1AB4-D300-36C757499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CEAA70E-5DB0-B9D5-3256-D38A20AF2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53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26A4C-9D11-3237-4F58-063984116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09CE1E-9A12-A248-4AE1-42CF1CDEB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D05C002-8621-D60E-D78D-56C54FA96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20F04E4-AB99-9962-6732-FB7DAF067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73EA35-E9AE-0815-CC8F-18F6C908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4C39996-F056-DEDE-68C5-A422B91B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355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FF77E-E945-0FA2-BE62-1F514A3E9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D0E9D71-8893-148C-2B6E-5C61B5E0A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ECF4F3C-E43E-94CF-094D-B08FBB8B4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4060E6A-298F-C4F3-EC92-24AFF5591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03A5C5-7712-6343-4DE4-D5E8C550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3C645A-0FBA-914D-6206-475BF8C8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677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A4BEF58-D858-32E0-5F3E-DB7BB6ED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EC74E2D-522D-BD67-1F6A-9A3FADCDB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22CDC3-DA66-6E32-D2A5-4C5CB1134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5A84-DB2D-4E79-BF5D-BC48E5E5CF90}" type="datetimeFigureOut">
              <a:rPr lang="nl-NL" smtClean="0"/>
              <a:t>10-10-2023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97D571-7626-981F-9797-87E4EF636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629FAE-E7FC-7F06-E7A6-1BDA4CDB6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13AFE-1B64-4F24-A1F8-1D522A5C4D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856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no.nl/nl/newsroom/podcasts/leefbare-stad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CE8FD2-AC58-6200-0EF3-893D506129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/>
              <a:t>De leefbare stad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84B4569-E6DB-04A1-1A92-1FB81E61C1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Vrije Tijd Les 8: </a:t>
            </a:r>
            <a:r>
              <a:rPr lang="nl-NL" dirty="0" err="1"/>
              <a:t>Concepting</a:t>
            </a:r>
            <a:r>
              <a:rPr lang="nl-NL" dirty="0"/>
              <a:t> in </a:t>
            </a:r>
            <a:r>
              <a:rPr lang="nl-NL" dirty="0" err="1"/>
              <a:t>leisure</a:t>
            </a:r>
            <a:r>
              <a:rPr lang="nl-NL" dirty="0"/>
              <a:t> </a:t>
            </a:r>
          </a:p>
        </p:txBody>
      </p:sp>
      <p:pic>
        <p:nvPicPr>
          <p:cNvPr id="4" name="Tijdelijke aanduiding voor inhoud 4" descr="Afbeelding met Lettertype, Graphics, schermopname, grafische vormgeving&#10;&#10;Automatisch gegenereerde beschrijving">
            <a:extLst>
              <a:ext uri="{FF2B5EF4-FFF2-40B4-BE49-F238E27FC236}">
                <a16:creationId xmlns:a16="http://schemas.microsoft.com/office/drawing/2014/main" id="{355F4A11-90BF-2C59-A631-E5C8892144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0" y="5895459"/>
            <a:ext cx="3029712" cy="96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50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20E642-242D-1D9F-DF85-5A26CB86E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op locatie: zie teams </a:t>
            </a:r>
          </a:p>
        </p:txBody>
      </p:sp>
      <p:pic>
        <p:nvPicPr>
          <p:cNvPr id="4" name="Tijdelijke aanduiding voor inhoud 4" descr="Afbeelding met Lettertype, Graphics, schermopname, grafische vormgeving&#10;&#10;Automatisch gegenereerde beschrijving">
            <a:extLst>
              <a:ext uri="{FF2B5EF4-FFF2-40B4-BE49-F238E27FC236}">
                <a16:creationId xmlns:a16="http://schemas.microsoft.com/office/drawing/2014/main" id="{949D8869-71AA-188D-252F-E92E2A1C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0" y="5895459"/>
            <a:ext cx="3029712" cy="962541"/>
          </a:xfrm>
          <a:prstGeom prst="rect">
            <a:avLst/>
          </a:prstGeom>
        </p:spPr>
      </p:pic>
      <p:pic>
        <p:nvPicPr>
          <p:cNvPr id="1026" name="Picture 2" descr="Hofbogenpark">
            <a:extLst>
              <a:ext uri="{FF2B5EF4-FFF2-40B4-BE49-F238E27FC236}">
                <a16:creationId xmlns:a16="http://schemas.microsoft.com/office/drawing/2014/main" id="{465194F7-CADD-24AF-0C87-D6B8A78C9A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62" y="1825625"/>
            <a:ext cx="870267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6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4EF2A-56F7-CE70-2AEC-159AA3DE5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517" y="2245536"/>
            <a:ext cx="10515600" cy="1325563"/>
          </a:xfrm>
        </p:spPr>
        <p:txBody>
          <a:bodyPr>
            <a:normAutofit/>
          </a:bodyPr>
          <a:lstStyle/>
          <a:p>
            <a:r>
              <a:rPr lang="nl-NL" sz="2000" b="1" dirty="0"/>
              <a:t>Opdracht inleveren voor vrijdag 13 oktober 23:59 via teams </a:t>
            </a:r>
          </a:p>
        </p:txBody>
      </p:sp>
      <p:pic>
        <p:nvPicPr>
          <p:cNvPr id="5" name="Tijdelijke aanduiding voor inhoud 4" descr="Afbeelding met Lettertype, Graphics, schermopname, grafische vormgeving&#10;&#10;Automatisch gegenereerde beschrijving">
            <a:extLst>
              <a:ext uri="{FF2B5EF4-FFF2-40B4-BE49-F238E27FC236}">
                <a16:creationId xmlns:a16="http://schemas.microsoft.com/office/drawing/2014/main" id="{38D1CFD3-3206-D85A-311A-59421E739E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0" y="5895459"/>
            <a:ext cx="3029712" cy="962541"/>
          </a:xfr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04661411-941B-5BA0-0B4D-9BFBA748D0C3}"/>
              </a:ext>
            </a:extLst>
          </p:cNvPr>
          <p:cNvSpPr txBox="1">
            <a:spLocks/>
          </p:cNvSpPr>
          <p:nvPr/>
        </p:nvSpPr>
        <p:spPr>
          <a:xfrm>
            <a:off x="65749" y="10495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3200" b="1" dirty="0"/>
              <a:t>Opdracht op locatie: </a:t>
            </a:r>
            <a:r>
              <a:rPr lang="nl-NL" sz="3200" b="1" dirty="0" err="1"/>
              <a:t>Hofbogenpark</a:t>
            </a:r>
            <a:r>
              <a:rPr lang="nl-NL" sz="3200" b="1" dirty="0"/>
              <a:t> in Rotterdam</a:t>
            </a:r>
          </a:p>
        </p:txBody>
      </p:sp>
    </p:spTree>
    <p:extLst>
      <p:ext uri="{BB962C8B-B14F-4D97-AF65-F5344CB8AC3E}">
        <p14:creationId xmlns:p14="http://schemas.microsoft.com/office/powerpoint/2010/main" val="335375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D144BD-9DBD-091A-30D6-1BC86EB35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982" y="157571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/>
              <a:t>Klaar? Mooi! Lever je opdracht in via teams, 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pic>
        <p:nvPicPr>
          <p:cNvPr id="4" name="Tijdelijke aanduiding voor inhoud 4" descr="Afbeelding met Lettertype, Graphics, schermopname, grafische vormgeving&#10;&#10;Automatisch gegenereerde beschrijving">
            <a:extLst>
              <a:ext uri="{FF2B5EF4-FFF2-40B4-BE49-F238E27FC236}">
                <a16:creationId xmlns:a16="http://schemas.microsoft.com/office/drawing/2014/main" id="{9A2CD17B-B1A2-8CA3-5294-D52A409D4B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208" y="6055237"/>
            <a:ext cx="2526792" cy="802763"/>
          </a:xfr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879E208B-26EF-5468-3426-149ADC270C02}"/>
              </a:ext>
            </a:extLst>
          </p:cNvPr>
          <p:cNvSpPr txBox="1"/>
          <p:nvPr/>
        </p:nvSpPr>
        <p:spPr>
          <a:xfrm>
            <a:off x="1912775" y="3772060"/>
            <a:ext cx="8855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3"/>
              </a:rPr>
              <a:t>Beluister de podcast Leefbare stad | TNO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89C4B89-49D0-8952-BE5B-F81CF0E386AE}"/>
              </a:ext>
            </a:extLst>
          </p:cNvPr>
          <p:cNvSpPr txBox="1"/>
          <p:nvPr/>
        </p:nvSpPr>
        <p:spPr>
          <a:xfrm>
            <a:off x="1658517" y="2401621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Wil je nog ter inspiratie een podcast luisteren over de leefbare stad? Dat kan hier: </a:t>
            </a:r>
          </a:p>
        </p:txBody>
      </p:sp>
    </p:spTree>
    <p:extLst>
      <p:ext uri="{BB962C8B-B14F-4D97-AF65-F5344CB8AC3E}">
        <p14:creationId xmlns:p14="http://schemas.microsoft.com/office/powerpoint/2010/main" val="20096854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71</Words>
  <Application>Microsoft Office PowerPoint</Application>
  <PresentationFormat>Breedbeeld</PresentationFormat>
  <Paragraphs>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De leefbare stad </vt:lpstr>
      <vt:lpstr>Opdracht op locatie: zie teams </vt:lpstr>
      <vt:lpstr>Opdracht inleveren voor vrijdag 13 oktober 23:59 via teams </vt:lpstr>
      <vt:lpstr>Klaar? Mooi! Lever je opdracht in via teams,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leefbare stad </dc:title>
  <dc:creator>Lotte de Laat</dc:creator>
  <cp:lastModifiedBy>Lotte de Laat</cp:lastModifiedBy>
  <cp:revision>1</cp:revision>
  <dcterms:created xsi:type="dcterms:W3CDTF">2023-10-10T11:24:39Z</dcterms:created>
  <dcterms:modified xsi:type="dcterms:W3CDTF">2023-10-10T14:36:22Z</dcterms:modified>
</cp:coreProperties>
</file>